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71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3D2614-6E61-4AC4-8CE8-771E9BA65601}" type="datetimeFigureOut">
              <a:rPr lang="en-IN" smtClean="0"/>
              <a:t>30-12-2019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40AC2-64C0-4890-B9F9-9C5662F07C3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4023510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3D2614-6E61-4AC4-8CE8-771E9BA65601}" type="datetimeFigureOut">
              <a:rPr lang="en-IN" smtClean="0"/>
              <a:t>30-12-2019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40AC2-64C0-4890-B9F9-9C5662F07C3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0942278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3D2614-6E61-4AC4-8CE8-771E9BA65601}" type="datetimeFigureOut">
              <a:rPr lang="en-IN" smtClean="0"/>
              <a:t>30-12-2019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40AC2-64C0-4890-B9F9-9C5662F07C3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6206201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3D2614-6E61-4AC4-8CE8-771E9BA65601}" type="datetimeFigureOut">
              <a:rPr lang="en-IN" smtClean="0"/>
              <a:t>30-12-2019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40AC2-64C0-4890-B9F9-9C5662F07C3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5868203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3D2614-6E61-4AC4-8CE8-771E9BA65601}" type="datetimeFigureOut">
              <a:rPr lang="en-IN" smtClean="0"/>
              <a:t>30-12-2019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40AC2-64C0-4890-B9F9-9C5662F07C3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5769913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3D2614-6E61-4AC4-8CE8-771E9BA65601}" type="datetimeFigureOut">
              <a:rPr lang="en-IN" smtClean="0"/>
              <a:t>30-12-2019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40AC2-64C0-4890-B9F9-9C5662F07C3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5892167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3D2614-6E61-4AC4-8CE8-771E9BA65601}" type="datetimeFigureOut">
              <a:rPr lang="en-IN" smtClean="0"/>
              <a:t>30-12-2019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40AC2-64C0-4890-B9F9-9C5662F07C3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7298562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3D2614-6E61-4AC4-8CE8-771E9BA65601}" type="datetimeFigureOut">
              <a:rPr lang="en-IN" smtClean="0"/>
              <a:t>30-12-2019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40AC2-64C0-4890-B9F9-9C5662F07C3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6702362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3D2614-6E61-4AC4-8CE8-771E9BA65601}" type="datetimeFigureOut">
              <a:rPr lang="en-IN" smtClean="0"/>
              <a:t>30-12-2019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40AC2-64C0-4890-B9F9-9C5662F07C3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5192947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3D2614-6E61-4AC4-8CE8-771E9BA65601}" type="datetimeFigureOut">
              <a:rPr lang="en-IN" smtClean="0"/>
              <a:t>30-12-2019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40AC2-64C0-4890-B9F9-9C5662F07C3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6286709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3D2614-6E61-4AC4-8CE8-771E9BA65601}" type="datetimeFigureOut">
              <a:rPr lang="en-IN" smtClean="0"/>
              <a:t>30-12-2019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40AC2-64C0-4890-B9F9-9C5662F07C3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6406825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3D2614-6E61-4AC4-8CE8-771E9BA65601}" type="datetimeFigureOut">
              <a:rPr lang="en-IN" smtClean="0"/>
              <a:t>30-12-2019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A40AC2-64C0-4890-B9F9-9C5662F07C3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0869759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hi-IN" dirty="0"/>
              <a:t>भारत के किस राज्य ने </a:t>
            </a:r>
            <a:r>
              <a:rPr lang="en-IN" dirty="0"/>
              <a:t>HIV </a:t>
            </a:r>
            <a:r>
              <a:rPr lang="hi-IN" dirty="0"/>
              <a:t>पीड़ितों के लिए नौकरी मे आरक्षण की व्यवस्था लागू की है </a:t>
            </a:r>
            <a:endParaRPr lang="en-IN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56656245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i-IN" dirty="0"/>
              <a:t>वर्जीनिया</a:t>
            </a:r>
            <a:r>
              <a:rPr lang="en-IN" dirty="0"/>
              <a:t>,</a:t>
            </a:r>
            <a:r>
              <a:rPr lang="hi-IN" dirty="0"/>
              <a:t> अमेरिका से 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26587528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i-IN" dirty="0"/>
              <a:t>विश्व का पहला तैरता हुआ नाभिकीय संयंत्र कहाँ स्थापित किया गया है 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91114632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i-IN"/>
              <a:t>रूस मे 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7657377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i-IN" dirty="0"/>
              <a:t>केरला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5822763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i-IN" dirty="0"/>
              <a:t>चंद्रयान-2 मिशन को किससे लॉंच किया गया </a:t>
            </a:r>
            <a:r>
              <a:rPr lang="hi-IN" dirty="0" smtClean="0"/>
              <a:t>है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5808305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i-IN" dirty="0" smtClean="0"/>
              <a:t> </a:t>
            </a:r>
            <a:r>
              <a:rPr lang="en-IN" dirty="0" smtClean="0"/>
              <a:t>GSLV MK-III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2543298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i-IN" dirty="0"/>
              <a:t>2019 मे रसायन का नोबल पुरस्कार किस लिए दिया गया था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5750938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i-IN" dirty="0"/>
              <a:t>लिथियम आयन बैटरी के विकास के लिए </a:t>
            </a:r>
            <a:r>
              <a:rPr lang="en-IN" dirty="0"/>
              <a:t/>
            </a:r>
            <a:br>
              <a:rPr lang="en-IN" dirty="0"/>
            </a:b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7197450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i-IN" dirty="0"/>
              <a:t>जीका वाइरस का नामकरण किस देश मे अवस्थित जीका जंगल के नाम पर किया </a:t>
            </a:r>
            <a:r>
              <a:rPr lang="hi-IN" dirty="0" smtClean="0"/>
              <a:t>गया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75955134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i-IN" dirty="0" smtClean="0"/>
              <a:t> यूगांडा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96591299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i-IN" dirty="0"/>
              <a:t>नेपाल ने अपना पहला उपग्रह कहाँ से प्रक्षेपित किया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571512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91</Words>
  <Application>Microsoft Office PowerPoint</Application>
  <PresentationFormat>Widescreen</PresentationFormat>
  <Paragraphs>12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Calibri</vt:lpstr>
      <vt:lpstr>Calibri Light</vt:lpstr>
      <vt:lpstr>Mangal</vt:lpstr>
      <vt:lpstr>Office Theme</vt:lpstr>
      <vt:lpstr>भारत के किस राज्य ने HIV पीड़ितों के लिए नौकरी मे आरक्षण की व्यवस्था लागू की है </vt:lpstr>
      <vt:lpstr>केरला</vt:lpstr>
      <vt:lpstr>चंद्रयान-2 मिशन को किससे लॉंच किया गया है</vt:lpstr>
      <vt:lpstr> GSLV MK-III</vt:lpstr>
      <vt:lpstr>2019 मे रसायन का नोबल पुरस्कार किस लिए दिया गया था</vt:lpstr>
      <vt:lpstr>लिथियम आयन बैटरी के विकास के लिए  </vt:lpstr>
      <vt:lpstr>जीका वाइरस का नामकरण किस देश मे अवस्थित जीका जंगल के नाम पर किया गया</vt:lpstr>
      <vt:lpstr> यूगांडा</vt:lpstr>
      <vt:lpstr>नेपाल ने अपना पहला उपग्रह कहाँ से प्रक्षेपित किया</vt:lpstr>
      <vt:lpstr>वर्जीनिया, अमेरिका से </vt:lpstr>
      <vt:lpstr>विश्व का पहला तैरता हुआ नाभिकीय संयंत्र कहाँ स्थापित किया गया है </vt:lpstr>
      <vt:lpstr>रूस मे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भारत के किस राज्य ने HIV पीड़ितों के लिए नौकरी मे आरक्षण की व्यवस्था लागू की है </dc:title>
  <dc:creator>Pawan</dc:creator>
  <cp:lastModifiedBy>Pawan</cp:lastModifiedBy>
  <cp:revision>1</cp:revision>
  <dcterms:created xsi:type="dcterms:W3CDTF">2019-12-30T16:10:36Z</dcterms:created>
  <dcterms:modified xsi:type="dcterms:W3CDTF">2019-12-30T16:14:56Z</dcterms:modified>
</cp:coreProperties>
</file>